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  <p:sldId id="311" r:id="rId24"/>
    <p:sldId id="313" r:id="rId25"/>
    <p:sldId id="314" r:id="rId26"/>
    <p:sldId id="315" r:id="rId27"/>
    <p:sldId id="316" r:id="rId28"/>
    <p:sldId id="317" r:id="rId29"/>
    <p:sldId id="318" r:id="rId30"/>
    <p:sldId id="319" r:id="rId31"/>
    <p:sldId id="326" r:id="rId32"/>
    <p:sldId id="327" r:id="rId33"/>
    <p:sldId id="328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7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381000"/>
            <a:ext cx="8277225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352425"/>
            <a:ext cx="8315325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338138"/>
            <a:ext cx="8277225" cy="618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342900"/>
            <a:ext cx="8296275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366713"/>
            <a:ext cx="8296275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352425"/>
            <a:ext cx="8305800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438" y="361950"/>
            <a:ext cx="823912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361950"/>
            <a:ext cx="824865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361950"/>
            <a:ext cx="828675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347663"/>
            <a:ext cx="8277225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347663"/>
            <a:ext cx="8296275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357188"/>
            <a:ext cx="832485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347663"/>
            <a:ext cx="8267700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352425"/>
            <a:ext cx="8267700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352425"/>
            <a:ext cx="8277225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352425"/>
            <a:ext cx="8267700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347663"/>
            <a:ext cx="8267700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357188"/>
            <a:ext cx="830580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357188"/>
            <a:ext cx="8315325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347663"/>
            <a:ext cx="8343900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342900"/>
            <a:ext cx="8277225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352425"/>
            <a:ext cx="8286750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357188"/>
            <a:ext cx="8277225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361950"/>
            <a:ext cx="827722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352425"/>
            <a:ext cx="8267700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357188"/>
            <a:ext cx="8277225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352425"/>
            <a:ext cx="8277225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352425"/>
            <a:ext cx="8343900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3" y="338138"/>
            <a:ext cx="8258175" cy="618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352425"/>
            <a:ext cx="8248650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8" y="361950"/>
            <a:ext cx="820102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361950"/>
            <a:ext cx="829627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347663"/>
            <a:ext cx="8315325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24190</TotalTime>
  <Words>0</Words>
  <Application>Microsoft Office PowerPoint</Application>
  <PresentationFormat>On-screen Show (4:3)</PresentationFormat>
  <Paragraphs>0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</vt:vector>
  </TitlesOfParts>
  <Company>JCPS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jcps</dc:creator>
  <cp:lastModifiedBy>jcps</cp:lastModifiedBy>
  <cp:revision>334</cp:revision>
  <dcterms:created xsi:type="dcterms:W3CDTF">2012-05-21T19:00:08Z</dcterms:created>
  <dcterms:modified xsi:type="dcterms:W3CDTF">2012-06-07T15:55:24Z</dcterms:modified>
</cp:coreProperties>
</file>